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91D60B-BCC0-49E4-BED8-E9F33EA2ADD8}" type="datetimeFigureOut">
              <a:rPr lang="en-US" smtClean="0"/>
              <a:pPr/>
              <a:t>12/6/2009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79BF14-A26F-4DAA-AF48-36CCC42F65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idanrv.org/Graphics/IDAlogoBarb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00000">
            <a:off x="1281506" y="2847582"/>
            <a:ext cx="2390775" cy="245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105400"/>
            <a:ext cx="8229600" cy="18288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Access database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800600"/>
            <a:ext cx="6400800" cy="1752600"/>
          </a:xfrm>
        </p:spPr>
        <p:txBody>
          <a:bodyPr/>
          <a:lstStyle/>
          <a:p>
            <a:r>
              <a:rPr lang="en-US" dirty="0" smtClean="0"/>
              <a:t>Shock Force Software </a:t>
            </a:r>
            <a:r>
              <a:rPr lang="en-US" dirty="0" smtClean="0"/>
              <a:t>Team &amp; The Intellectual Disabilities Agency of the New River Valley</a:t>
            </a:r>
            <a:endParaRPr lang="en-US" dirty="0"/>
          </a:p>
        </p:txBody>
      </p:sp>
      <p:pic>
        <p:nvPicPr>
          <p:cNvPr id="19459" name="Picture 6" descr="Shoc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143000"/>
            <a:ext cx="4794250" cy="3595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Picture 2" descr="IDAlog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381000"/>
            <a:ext cx="4876800" cy="2717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Introduction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Team Members</a:t>
            </a:r>
          </a:p>
          <a:p>
            <a:pPr lvl="1"/>
            <a:r>
              <a:rPr lang="en-US" dirty="0" smtClean="0"/>
              <a:t>Project manager</a:t>
            </a:r>
          </a:p>
          <a:p>
            <a:r>
              <a:rPr lang="en-US" dirty="0" smtClean="0"/>
              <a:t>Project Overview</a:t>
            </a:r>
          </a:p>
          <a:p>
            <a:pPr lvl="1"/>
            <a:r>
              <a:rPr lang="en-US" dirty="0" smtClean="0"/>
              <a:t>Excel Spreadsheet</a:t>
            </a:r>
          </a:p>
          <a:p>
            <a:pPr lvl="1"/>
            <a:r>
              <a:rPr lang="en-US" dirty="0" smtClean="0"/>
              <a:t>Access Database</a:t>
            </a:r>
          </a:p>
          <a:p>
            <a:pPr lvl="2"/>
            <a:r>
              <a:rPr lang="en-US" dirty="0" smtClean="0"/>
              <a:t>Overall advantages over previous system</a:t>
            </a:r>
          </a:p>
          <a:p>
            <a:pPr lvl="3"/>
            <a:r>
              <a:rPr lang="en-US" dirty="0" smtClean="0"/>
              <a:t>Provides an interface</a:t>
            </a:r>
          </a:p>
          <a:p>
            <a:pPr lvl="3"/>
            <a:r>
              <a:rPr lang="en-US" dirty="0" smtClean="0"/>
              <a:t>Disseminates information into multiple tables</a:t>
            </a:r>
          </a:p>
          <a:p>
            <a:pPr lvl="4"/>
            <a:r>
              <a:rPr lang="en-US" dirty="0" smtClean="0"/>
              <a:t> easier to use, sort, and pull off information</a:t>
            </a:r>
          </a:p>
          <a:p>
            <a:pPr lvl="3"/>
            <a:r>
              <a:rPr lang="en-US" dirty="0" smtClean="0"/>
              <a:t>Query-able  through search</a:t>
            </a:r>
          </a:p>
          <a:p>
            <a:pPr lvl="4"/>
            <a:r>
              <a:rPr lang="en-US" dirty="0" smtClean="0"/>
              <a:t>reports</a:t>
            </a:r>
          </a:p>
          <a:p>
            <a:pPr lvl="3"/>
            <a:r>
              <a:rPr lang="en-US" dirty="0" smtClean="0"/>
              <a:t>Exportable to Excel</a:t>
            </a:r>
          </a:p>
          <a:p>
            <a:pPr lvl="3"/>
            <a:r>
              <a:rPr lang="en-US" dirty="0" smtClean="0"/>
              <a:t>Manages information more efficiently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Software Development Process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Planning Process</a:t>
            </a:r>
          </a:p>
          <a:p>
            <a:pPr lvl="1"/>
            <a:r>
              <a:rPr lang="en-US" dirty="0" smtClean="0"/>
              <a:t>Introductions, initial preparation</a:t>
            </a:r>
          </a:p>
          <a:p>
            <a:r>
              <a:rPr lang="en-US" dirty="0" smtClean="0"/>
              <a:t>Requirements Process</a:t>
            </a:r>
          </a:p>
          <a:p>
            <a:pPr lvl="1"/>
            <a:r>
              <a:rPr lang="en-US" dirty="0" smtClean="0"/>
              <a:t>Client interactions</a:t>
            </a:r>
          </a:p>
          <a:p>
            <a:r>
              <a:rPr lang="en-US" dirty="0" smtClean="0"/>
              <a:t>Design Process</a:t>
            </a:r>
          </a:p>
          <a:p>
            <a:pPr lvl="1"/>
            <a:r>
              <a:rPr lang="en-US" dirty="0" smtClean="0"/>
              <a:t>Formed architecture</a:t>
            </a:r>
          </a:p>
          <a:p>
            <a:r>
              <a:rPr lang="en-US" dirty="0" smtClean="0"/>
              <a:t>Developments Process</a:t>
            </a:r>
          </a:p>
          <a:p>
            <a:pPr lvl="1"/>
            <a:r>
              <a:rPr lang="en-US" dirty="0" smtClean="0"/>
              <a:t>Construction / Testing</a:t>
            </a:r>
          </a:p>
          <a:p>
            <a:r>
              <a:rPr lang="en-US" dirty="0" smtClean="0"/>
              <a:t>Delivery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Challenges and Lessons Learned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3038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Risks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r>
              <a:rPr lang="en-US" dirty="0" smtClean="0"/>
              <a:t>Misinterpretation – </a:t>
            </a:r>
            <a:r>
              <a:rPr lang="en-US" dirty="0" err="1" smtClean="0"/>
              <a:t>req’r</a:t>
            </a:r>
            <a:endParaRPr lang="en-US" dirty="0" smtClean="0"/>
          </a:p>
          <a:p>
            <a:pPr lvl="1"/>
            <a:r>
              <a:rPr lang="en-US" dirty="0" smtClean="0"/>
              <a:t>User Error*</a:t>
            </a:r>
            <a:r>
              <a:rPr lang="en-US" baseline="30000" dirty="0" smtClean="0"/>
              <a:t>1</a:t>
            </a:r>
          </a:p>
          <a:p>
            <a:r>
              <a:rPr lang="en-US" dirty="0" smtClean="0"/>
              <a:t>Learning Curves</a:t>
            </a:r>
          </a:p>
          <a:p>
            <a:pPr lvl="1"/>
            <a:r>
              <a:rPr lang="en-US" dirty="0" smtClean="0"/>
              <a:t>Access</a:t>
            </a:r>
          </a:p>
          <a:p>
            <a:pPr lvl="1"/>
            <a:r>
              <a:rPr lang="en-US" dirty="0" smtClean="0"/>
              <a:t>Form functionality – instructions </a:t>
            </a:r>
          </a:p>
          <a:p>
            <a:pPr lvl="1"/>
            <a:r>
              <a:rPr lang="en-US" dirty="0" smtClean="0"/>
              <a:t>Training</a:t>
            </a:r>
          </a:p>
          <a:p>
            <a:r>
              <a:rPr lang="en-US" dirty="0" smtClean="0"/>
              <a:t>Unmet Requirements</a:t>
            </a:r>
          </a:p>
          <a:p>
            <a:pPr lvl="1"/>
            <a:r>
              <a:rPr lang="en-US" dirty="0" smtClean="0"/>
              <a:t>Concurrent </a:t>
            </a:r>
            <a:r>
              <a:rPr lang="en-US" smtClean="0"/>
              <a:t>Access*</a:t>
            </a:r>
            <a:r>
              <a:rPr lang="en-US" baseline="30000" smtClean="0"/>
              <a:t>2 </a:t>
            </a:r>
            <a:endParaRPr lang="en-US" baseline="30000" dirty="0" smtClean="0"/>
          </a:p>
          <a:p>
            <a:pPr>
              <a:buNone/>
            </a:pPr>
            <a:r>
              <a:rPr lang="en-US" sz="1600" dirty="0" smtClean="0"/>
              <a:t>*</a:t>
            </a:r>
            <a:r>
              <a:rPr lang="en-US" sz="1600" baseline="30000" dirty="0" smtClean="0"/>
              <a:t>1</a:t>
            </a:r>
            <a:r>
              <a:rPr lang="en-US" sz="1600" dirty="0" smtClean="0"/>
              <a:t>always a problem</a:t>
            </a:r>
          </a:p>
          <a:p>
            <a:pPr>
              <a:buNone/>
            </a:pPr>
            <a:r>
              <a:rPr lang="en-US" sz="1600" dirty="0" smtClean="0"/>
              <a:t>*</a:t>
            </a:r>
            <a:r>
              <a:rPr lang="en-US" sz="1600" baseline="30000" dirty="0" smtClean="0"/>
              <a:t>2</a:t>
            </a:r>
            <a:r>
              <a:rPr lang="en-US" sz="1600" dirty="0" smtClean="0"/>
              <a:t>usage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Live </a:t>
            </a:r>
            <a:br>
              <a:rPr lang="en-US" sz="5400" dirty="0" smtClean="0"/>
            </a:br>
            <a:r>
              <a:rPr lang="en-US" sz="5400" dirty="0" smtClean="0"/>
              <a:t>Demonstration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Conclusion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Facilitates speed</a:t>
            </a:r>
          </a:p>
          <a:p>
            <a:r>
              <a:rPr lang="en-US" dirty="0" smtClean="0"/>
              <a:t>Easier to use </a:t>
            </a:r>
          </a:p>
          <a:p>
            <a:pPr lvl="1"/>
            <a:r>
              <a:rPr lang="en-US" dirty="0" smtClean="0"/>
              <a:t>Interfaces (through use)</a:t>
            </a:r>
          </a:p>
          <a:p>
            <a:r>
              <a:rPr lang="en-US" dirty="0" smtClean="0"/>
              <a:t>Future Enhancements</a:t>
            </a:r>
          </a:p>
          <a:p>
            <a:pPr lvl="1"/>
            <a:r>
              <a:rPr lang="en-US" dirty="0" smtClean="0"/>
              <a:t>Tailor through experience</a:t>
            </a:r>
          </a:p>
          <a:p>
            <a:pPr lvl="1"/>
            <a:r>
              <a:rPr lang="en-US" dirty="0" smtClean="0"/>
              <a:t>Faster over time – streamlined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Questions?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597</TotalTime>
  <Words>140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Technic</vt:lpstr>
      <vt:lpstr>Access database</vt:lpstr>
      <vt:lpstr>Introduction</vt:lpstr>
      <vt:lpstr>Software Development Process</vt:lpstr>
      <vt:lpstr>Challenges and Lessons Learned</vt:lpstr>
      <vt:lpstr>Live  Demonstration</vt:lpstr>
      <vt:lpstr>Conclusion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Database</dc:title>
  <dc:creator>Ryan</dc:creator>
  <cp:lastModifiedBy>Ryan</cp:lastModifiedBy>
  <cp:revision>56</cp:revision>
  <dcterms:created xsi:type="dcterms:W3CDTF">2009-11-15T22:23:44Z</dcterms:created>
  <dcterms:modified xsi:type="dcterms:W3CDTF">2009-12-07T00:25:39Z</dcterms:modified>
</cp:coreProperties>
</file>